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1016" r:id="rId22"/>
    <p:sldId id="513" r:id="rId23"/>
    <p:sldId id="495" r:id="rId24"/>
    <p:sldId id="514" r:id="rId25"/>
    <p:sldId id="497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94607"/>
  </p:normalViewPr>
  <p:slideViewPr>
    <p:cSldViewPr snapToGrid="0">
      <p:cViewPr varScale="1">
        <p:scale>
          <a:sx n="148" d="100"/>
          <a:sy n="148" d="100"/>
        </p:scale>
        <p:origin x="1600" y="192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4.gif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Kc is the session key</a:t>
            </a:r>
          </a:p>
          <a:p>
            <a:r>
              <a:rPr lang="en-US" dirty="0">
                <a:solidFill>
                  <a:schemeClr val="tx1"/>
                </a:solidFill>
              </a:rPr>
              <a:t>s is called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96643" y="4440800"/>
            <a:ext cx="2760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cryptanalysis phase, the attacker will try to obtain Kc based on the cyphertexts it collected in the eavesdropping phase (recall A5/1 and A5/2 are not secure)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</a:p>
          <a:p>
            <a:r>
              <a:rPr lang="en-US" i="1" dirty="0"/>
              <a:t>Details in the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5.7 (except 5.7.3)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9722</TotalTime>
  <Words>2070</Words>
  <Application>Microsoft Macintosh PowerPoint</Application>
  <PresentationFormat>On-screen Show (4:3)</PresentationFormat>
  <Paragraphs>293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61</cp:revision>
  <cp:lastPrinted>2023-04-06T11:37:07Z</cp:lastPrinted>
  <dcterms:created xsi:type="dcterms:W3CDTF">2003-03-23T06:19:47Z</dcterms:created>
  <dcterms:modified xsi:type="dcterms:W3CDTF">2023-04-06T11:37:10Z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